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0287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EC1A46-55E9-4063-A795-134965F82A90}" v="3" dt="2023-04-11T19:15:41.156"/>
    <p1510:client id="{FD386568-95CE-4285-B813-286B39331246}" v="1" dt="2023-04-11T19:02:43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>
      <p:cViewPr varScale="1">
        <p:scale>
          <a:sx n="40" d="100"/>
          <a:sy n="40" d="100"/>
        </p:scale>
        <p:origin x="24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lson Andre Pucci" userId="4576fab1-ea80-4bd8-8ccc-85059bc226f7" providerId="ADAL" clId="{FD386568-95CE-4285-B813-286B39331246}"/>
    <pc:docChg chg="undo custSel addSld delSld modSld">
      <pc:chgData name="Denilson Andre Pucci" userId="4576fab1-ea80-4bd8-8ccc-85059bc226f7" providerId="ADAL" clId="{FD386568-95CE-4285-B813-286B39331246}" dt="2023-04-11T19:02:43.050" v="3"/>
      <pc:docMkLst>
        <pc:docMk/>
      </pc:docMkLst>
      <pc:sldChg chg="delSp add del mod">
        <pc:chgData name="Denilson Andre Pucci" userId="4576fab1-ea80-4bd8-8ccc-85059bc226f7" providerId="ADAL" clId="{FD386568-95CE-4285-B813-286B39331246}" dt="2023-04-11T19:02:40.862" v="2" actId="47"/>
        <pc:sldMkLst>
          <pc:docMk/>
          <pc:sldMk cId="2732981633" sldId="257"/>
        </pc:sldMkLst>
        <pc:spChg chg="del">
          <ac:chgData name="Denilson Andre Pucci" userId="4576fab1-ea80-4bd8-8ccc-85059bc226f7" providerId="ADAL" clId="{FD386568-95CE-4285-B813-286B39331246}" dt="2023-04-11T19:02:39.246" v="1" actId="21"/>
          <ac:spMkLst>
            <pc:docMk/>
            <pc:sldMk cId="2732981633" sldId="257"/>
            <ac:spMk id="2" creationId="{55ECD9F6-23C5-40B1-A6CB-58BAA99D494C}"/>
          </ac:spMkLst>
        </pc:spChg>
      </pc:sldChg>
      <pc:sldChg chg="addSp modSp">
        <pc:chgData name="Denilson Andre Pucci" userId="4576fab1-ea80-4bd8-8ccc-85059bc226f7" providerId="ADAL" clId="{FD386568-95CE-4285-B813-286B39331246}" dt="2023-04-11T19:02:43.050" v="3"/>
        <pc:sldMkLst>
          <pc:docMk/>
          <pc:sldMk cId="4157028096" sldId="258"/>
        </pc:sldMkLst>
        <pc:spChg chg="add mod">
          <ac:chgData name="Denilson Andre Pucci" userId="4576fab1-ea80-4bd8-8ccc-85059bc226f7" providerId="ADAL" clId="{FD386568-95CE-4285-B813-286B39331246}" dt="2023-04-11T19:02:43.050" v="3"/>
          <ac:spMkLst>
            <pc:docMk/>
            <pc:sldMk cId="4157028096" sldId="258"/>
            <ac:spMk id="3" creationId="{8E780CF5-3A37-FF7F-BCFA-5588FB69E511}"/>
          </ac:spMkLst>
        </pc:spChg>
      </pc:sldChg>
    </pc:docChg>
  </pc:docChgLst>
  <pc:docChgLst>
    <pc:chgData name="Denilson Andre Pucci" userId="4576fab1-ea80-4bd8-8ccc-85059bc226f7" providerId="ADAL" clId="{15EC1A46-55E9-4063-A795-134965F82A90}"/>
    <pc:docChg chg="modSld">
      <pc:chgData name="Denilson Andre Pucci" userId="4576fab1-ea80-4bd8-8ccc-85059bc226f7" providerId="ADAL" clId="{15EC1A46-55E9-4063-A795-134965F82A90}" dt="2023-04-11T19:10:05.057" v="3" actId="20577"/>
      <pc:docMkLst>
        <pc:docMk/>
      </pc:docMkLst>
      <pc:sldChg chg="modSp mod">
        <pc:chgData name="Denilson Andre Pucci" userId="4576fab1-ea80-4bd8-8ccc-85059bc226f7" providerId="ADAL" clId="{15EC1A46-55E9-4063-A795-134965F82A90}" dt="2023-04-11T19:10:05.057" v="3" actId="20577"/>
        <pc:sldMkLst>
          <pc:docMk/>
          <pc:sldMk cId="4157028096" sldId="258"/>
        </pc:sldMkLst>
        <pc:spChg chg="mod">
          <ac:chgData name="Denilson Andre Pucci" userId="4576fab1-ea80-4bd8-8ccc-85059bc226f7" providerId="ADAL" clId="{15EC1A46-55E9-4063-A795-134965F82A90}" dt="2023-04-11T19:10:05.057" v="3" actId="20577"/>
          <ac:spMkLst>
            <pc:docMk/>
            <pc:sldMk cId="4157028096" sldId="258"/>
            <ac:spMk id="3" creationId="{8E780CF5-3A37-FF7F-BCFA-5588FB69E5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3D100CD5-A7C9-0F27-4DAB-E81C69D31CD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1663" y="16217900"/>
            <a:ext cx="4067175" cy="17335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t-BR" dirty="0"/>
              <a:t>Espaço para </a:t>
            </a:r>
            <a:br>
              <a:rPr lang="pt-BR" dirty="0"/>
            </a:br>
            <a:r>
              <a:rPr lang="pt-BR" dirty="0"/>
              <a:t>seu logotipo</a:t>
            </a:r>
          </a:p>
        </p:txBody>
      </p:sp>
    </p:spTree>
    <p:extLst>
      <p:ext uri="{BB962C8B-B14F-4D97-AF65-F5344CB8AC3E}">
        <p14:creationId xmlns:p14="http://schemas.microsoft.com/office/powerpoint/2010/main" val="259716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Interface gráfica do usuário, Texto, Site&#10;&#10;Descrição gerada automaticamente com confiança média">
            <a:extLst>
              <a:ext uri="{FF2B5EF4-FFF2-40B4-BE49-F238E27FC236}">
                <a16:creationId xmlns:a16="http://schemas.microsoft.com/office/drawing/2014/main" id="{F0E724CB-CB3B-39F5-A338-719C8E8FA7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82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1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>
            <a:extLst>
              <a:ext uri="{FF2B5EF4-FFF2-40B4-BE49-F238E27FC236}">
                <a16:creationId xmlns:a16="http://schemas.microsoft.com/office/drawing/2014/main" id="{98C5AC57-FB0E-6717-D473-B9154DA3A0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E780CF5-3A37-FF7F-BCFA-5588FB69E511}"/>
              </a:ext>
            </a:extLst>
          </p:cNvPr>
          <p:cNvSpPr txBox="1"/>
          <p:nvPr/>
        </p:nvSpPr>
        <p:spPr>
          <a:xfrm>
            <a:off x="625642" y="15280105"/>
            <a:ext cx="8783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>
                <a:solidFill>
                  <a:schemeClr val="bg1"/>
                </a:solidFill>
              </a:rPr>
              <a:t>Nome  |   </a:t>
            </a:r>
            <a:r>
              <a:rPr lang="pt-BR" sz="3200" b="1" dirty="0">
                <a:solidFill>
                  <a:schemeClr val="bg1"/>
                </a:solidFill>
              </a:rPr>
              <a:t>telefone: (</a:t>
            </a:r>
            <a:r>
              <a:rPr lang="pt-BR" sz="3200" b="1" dirty="0" err="1">
                <a:solidFill>
                  <a:schemeClr val="bg1"/>
                </a:solidFill>
              </a:rPr>
              <a:t>xx</a:t>
            </a:r>
            <a:r>
              <a:rPr lang="pt-BR" sz="3200" b="1" dirty="0">
                <a:solidFill>
                  <a:schemeClr val="bg1"/>
                </a:solidFill>
              </a:rPr>
              <a:t>) x </a:t>
            </a:r>
            <a:r>
              <a:rPr lang="pt-BR" sz="3200" b="1" dirty="0" err="1">
                <a:solidFill>
                  <a:schemeClr val="bg1"/>
                </a:solidFill>
              </a:rPr>
              <a:t>xxxx-xxxx</a:t>
            </a:r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028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a3a96b-b23d-4c07-a046-fd4d14ce6620" xsi:nil="true"/>
    <lcf76f155ced4ddcb4097134ff3c332f xmlns="09644849-26e9-4da7-a8e5-a40617a44d0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BE376836B73044B07CCDE3526B2391" ma:contentTypeVersion="13" ma:contentTypeDescription="Crie um novo documento." ma:contentTypeScope="" ma:versionID="151288eeb8c7e12598a6eb8c9ce3a34a">
  <xsd:schema xmlns:xsd="http://www.w3.org/2001/XMLSchema" xmlns:xs="http://www.w3.org/2001/XMLSchema" xmlns:p="http://schemas.microsoft.com/office/2006/metadata/properties" xmlns:ns2="09644849-26e9-4da7-a8e5-a40617a44d00" xmlns:ns3="1ca3a96b-b23d-4c07-a046-fd4d14ce6620" xmlns:ns4="ce6c6f1b-569f-4b0a-8217-d2c5c7f2840d" targetNamespace="http://schemas.microsoft.com/office/2006/metadata/properties" ma:root="true" ma:fieldsID="a1e03182824c420ffac2e8604150cff9" ns2:_="" ns3:_="" ns4:_="">
    <xsd:import namespace="09644849-26e9-4da7-a8e5-a40617a44d00"/>
    <xsd:import namespace="1ca3a96b-b23d-4c07-a046-fd4d14ce6620"/>
    <xsd:import namespace="ce6c6f1b-569f-4b0a-8217-d2c5c7f284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44849-26e9-4da7-a8e5-a40617a44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3a96b-b23d-4c07-a046-fd4d14ce662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4087e13-3810-4327-a1c6-c89397ea4ec0}" ma:internalName="TaxCatchAll" ma:showField="CatchAllData" ma:web="1ca3a96b-b23d-4c07-a046-fd4d14ce66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c6f1b-569f-4b0a-8217-d2c5c7f2840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6B4A24-7660-433F-9145-CEB9B3E3CE70}">
  <ds:schemaRefs>
    <ds:schemaRef ds:uri="http://schemas.microsoft.com/office/2006/metadata/properties"/>
    <ds:schemaRef ds:uri="http://schemas.microsoft.com/office/infopath/2007/PartnerControls"/>
    <ds:schemaRef ds:uri="1ca3a96b-b23d-4c07-a046-fd4d14ce6620"/>
    <ds:schemaRef ds:uri="09644849-26e9-4da7-a8e5-a40617a44d00"/>
  </ds:schemaRefs>
</ds:datastoreItem>
</file>

<file path=customXml/itemProps2.xml><?xml version="1.0" encoding="utf-8"?>
<ds:datastoreItem xmlns:ds="http://schemas.openxmlformats.org/officeDocument/2006/customXml" ds:itemID="{AE85AD6E-1B89-4D48-B039-CFF6C71FA2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6805FB-2070-4315-B778-C3ED05CCA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44849-26e9-4da7-a8e5-a40617a44d00"/>
    <ds:schemaRef ds:uri="1ca3a96b-b23d-4c07-a046-fd4d14ce6620"/>
    <ds:schemaRef ds:uri="ce6c6f1b-569f-4b0a-8217-d2c5c7f284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9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Denilson Andre Pucci</dc:creator>
  <cp:lastModifiedBy>Denilson Andre Pucci</cp:lastModifiedBy>
  <cp:revision>1</cp:revision>
  <dcterms:created xsi:type="dcterms:W3CDTF">2023-04-11T18:56:32Z</dcterms:created>
  <dcterms:modified xsi:type="dcterms:W3CDTF">2023-04-11T19:15:43Z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0x01010033BE376836B73044B07CCDE3526B2391</vt:lpwstr>
  </property>
  <property fmtid="{D5CDD505-2E9C-101B-9397-08002B2CF9AE}" pid="3" name="MediaServiceImageTags">
    <vt:lpwstr/>
  </property>
</Properties>
</file>